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90"/>
  </p:normalViewPr>
  <p:slideViewPr>
    <p:cSldViewPr snapToGrid="0" snapToObjects="1">
      <p:cViewPr varScale="1">
        <p:scale>
          <a:sx n="151" d="100"/>
          <a:sy n="151" d="100"/>
        </p:scale>
        <p:origin x="21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F5A5-28A6-1A4F-B915-BCE7A1A4C312}" type="datetimeFigureOut">
              <a:rPr lang="pt-BR" smtClean="0"/>
              <a:t>12/01/18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EAA6-20AB-334A-B513-0EE1694023A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7471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F5A5-28A6-1A4F-B915-BCE7A1A4C312}" type="datetimeFigureOut">
              <a:rPr lang="pt-BR" smtClean="0"/>
              <a:t>12/01/18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EAA6-20AB-334A-B513-0EE1694023A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0235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F5A5-28A6-1A4F-B915-BCE7A1A4C312}" type="datetimeFigureOut">
              <a:rPr lang="pt-BR" smtClean="0"/>
              <a:t>12/01/18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EAA6-20AB-334A-B513-0EE1694023A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441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F5A5-28A6-1A4F-B915-BCE7A1A4C312}" type="datetimeFigureOut">
              <a:rPr lang="pt-BR" smtClean="0"/>
              <a:t>12/01/18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EAA6-20AB-334A-B513-0EE1694023A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263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F5A5-28A6-1A4F-B915-BCE7A1A4C312}" type="datetimeFigureOut">
              <a:rPr lang="pt-BR" smtClean="0"/>
              <a:t>12/01/18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EAA6-20AB-334A-B513-0EE1694023A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76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F5A5-28A6-1A4F-B915-BCE7A1A4C312}" type="datetimeFigureOut">
              <a:rPr lang="pt-BR" smtClean="0"/>
              <a:t>12/01/18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EAA6-20AB-334A-B513-0EE1694023A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96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F5A5-28A6-1A4F-B915-BCE7A1A4C312}" type="datetimeFigureOut">
              <a:rPr lang="pt-BR" smtClean="0"/>
              <a:t>12/01/18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EAA6-20AB-334A-B513-0EE1694023A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3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F5A5-28A6-1A4F-B915-BCE7A1A4C312}" type="datetimeFigureOut">
              <a:rPr lang="pt-BR" smtClean="0"/>
              <a:t>12/01/18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EAA6-20AB-334A-B513-0EE1694023A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8218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F5A5-28A6-1A4F-B915-BCE7A1A4C312}" type="datetimeFigureOut">
              <a:rPr lang="pt-BR" smtClean="0"/>
              <a:t>12/01/18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EAA6-20AB-334A-B513-0EE1694023A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00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F5A5-28A6-1A4F-B915-BCE7A1A4C312}" type="datetimeFigureOut">
              <a:rPr lang="pt-BR" smtClean="0"/>
              <a:t>12/01/18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EAA6-20AB-334A-B513-0EE1694023A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6250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F5A5-28A6-1A4F-B915-BCE7A1A4C312}" type="datetimeFigureOut">
              <a:rPr lang="pt-BR" smtClean="0"/>
              <a:t>12/01/18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EAA6-20AB-334A-B513-0EE1694023A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8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AF5A5-28A6-1A4F-B915-BCE7A1A4C312}" type="datetimeFigureOut">
              <a:rPr lang="pt-BR" smtClean="0"/>
              <a:t>12/01/18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DEAA6-20AB-334A-B513-0EE1694023A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4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21" y="13993"/>
            <a:ext cx="7034446" cy="6807662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5037667" y="6155267"/>
            <a:ext cx="872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rgbClr val="FF0000"/>
                </a:solidFill>
              </a:rPr>
              <a:t>Coloque sua marca aqui.</a:t>
            </a:r>
            <a:endParaRPr lang="pt-BR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06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5</Words>
  <Application>Microsoft Macintosh PowerPoint</Application>
  <PresentationFormat>Apresentação na tela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Usuário do Microsoft Office</cp:lastModifiedBy>
  <cp:revision>4</cp:revision>
  <dcterms:created xsi:type="dcterms:W3CDTF">2018-01-12T12:29:37Z</dcterms:created>
  <dcterms:modified xsi:type="dcterms:W3CDTF">2018-01-12T13:06:58Z</dcterms:modified>
</cp:coreProperties>
</file>