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0"/>
  </p:normalViewPr>
  <p:slideViewPr>
    <p:cSldViewPr snapToGrid="0" snapToObjects="1">
      <p:cViewPr varScale="1">
        <p:scale>
          <a:sx n="151" d="100"/>
          <a:sy n="151" d="100"/>
        </p:scale>
        <p:origin x="2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4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23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6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3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2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0"/>
            <a:ext cx="486884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15838" y="6246688"/>
            <a:ext cx="1160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0000"/>
                </a:solidFill>
              </a:rPr>
              <a:t>Coloque sua marca aqui.</a:t>
            </a:r>
            <a:endParaRPr lang="pt-B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</Words>
  <Application>Microsoft Macintosh PowerPoint</Application>
  <PresentationFormat>Apresentação na tela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1</cp:revision>
  <dcterms:created xsi:type="dcterms:W3CDTF">2018-01-12T12:29:37Z</dcterms:created>
  <dcterms:modified xsi:type="dcterms:W3CDTF">2018-01-12T12:35:48Z</dcterms:modified>
</cp:coreProperties>
</file>