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90"/>
  </p:normalViewPr>
  <p:slideViewPr>
    <p:cSldViewPr snapToGrid="0" snapToObjects="1">
      <p:cViewPr varScale="1">
        <p:scale>
          <a:sx n="151" d="100"/>
          <a:sy n="151" d="100"/>
        </p:scale>
        <p:origin x="2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47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23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63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7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9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3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21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00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25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F5A5-28A6-1A4F-B915-BCE7A1A4C312}" type="datetimeFigureOut">
              <a:rPr lang="pt-BR" smtClean="0"/>
              <a:t>12/01/18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EAA6-20AB-334A-B513-0EE1694023A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6" y="0"/>
            <a:ext cx="4868849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672667" y="5215467"/>
            <a:ext cx="753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</a:rPr>
              <a:t>Coloque sua marca e </a:t>
            </a:r>
            <a:r>
              <a:rPr lang="pt-BR" sz="1000" b="1" dirty="0" err="1" smtClean="0">
                <a:solidFill>
                  <a:srgbClr val="FF0000"/>
                </a:solidFill>
              </a:rPr>
              <a:t>n°</a:t>
            </a:r>
            <a:r>
              <a:rPr lang="pt-BR" sz="1000" b="1" dirty="0" smtClean="0">
                <a:solidFill>
                  <a:srgbClr val="FF0000"/>
                </a:solidFill>
              </a:rPr>
              <a:t> do estande aqui</a:t>
            </a:r>
            <a:endParaRPr lang="pt-B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</Words>
  <Application>Microsoft Macintosh PowerPoint</Application>
  <PresentationFormat>Apresentação na tela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2</cp:revision>
  <dcterms:created xsi:type="dcterms:W3CDTF">2018-01-12T12:29:37Z</dcterms:created>
  <dcterms:modified xsi:type="dcterms:W3CDTF">2018-01-12T12:46:11Z</dcterms:modified>
</cp:coreProperties>
</file>